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صناعة السكر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1800" b="1" dirty="0" smtClean="0">
                <a:solidFill>
                  <a:schemeClr val="tx1"/>
                </a:solidFill>
              </a:rPr>
              <a:t>مراحل </a:t>
            </a:r>
            <a:r>
              <a:rPr lang="ar-IQ" sz="1800" b="1" dirty="0" err="1" smtClean="0">
                <a:solidFill>
                  <a:schemeClr val="tx1"/>
                </a:solidFill>
              </a:rPr>
              <a:t>انتاج</a:t>
            </a:r>
            <a:r>
              <a:rPr lang="ar-IQ" sz="1800" b="1" dirty="0" smtClean="0">
                <a:solidFill>
                  <a:schemeClr val="tx1"/>
                </a:solidFill>
              </a:rPr>
              <a:t> السكر الخام</a:t>
            </a:r>
          </a:p>
          <a:p>
            <a:r>
              <a:rPr lang="ar-IQ" sz="1800" b="1" dirty="0" smtClean="0">
                <a:solidFill>
                  <a:schemeClr val="tx1"/>
                </a:solidFill>
              </a:rPr>
              <a:t>تكرير السكر الخام </a:t>
            </a:r>
          </a:p>
          <a:p>
            <a:endParaRPr lang="ar-IQ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سكر البنجر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انواع</a:t>
            </a:r>
            <a:r>
              <a:rPr lang="ar-IQ" dirty="0" smtClean="0"/>
              <a:t> سكر البنجر </a:t>
            </a:r>
          </a:p>
          <a:p>
            <a:r>
              <a:rPr lang="ar-IQ" dirty="0" smtClean="0"/>
              <a:t>صناعة السكر من البنجر </a:t>
            </a: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المواد الثانوية في معامل السكر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المولاس</a:t>
            </a:r>
            <a:r>
              <a:rPr lang="ar-IQ" dirty="0" smtClean="0"/>
              <a:t> </a:t>
            </a:r>
          </a:p>
          <a:p>
            <a:r>
              <a:rPr lang="ar-IQ" dirty="0" err="1" smtClean="0"/>
              <a:t>انواعه</a:t>
            </a:r>
            <a:r>
              <a:rPr lang="ar-IQ" dirty="0" smtClean="0"/>
              <a:t> , تركيبه الكيميائي </a:t>
            </a:r>
          </a:p>
          <a:p>
            <a:r>
              <a:rPr lang="ar-IQ" dirty="0" err="1" smtClean="0"/>
              <a:t>البكاس</a:t>
            </a:r>
            <a:r>
              <a:rPr lang="ar-IQ" dirty="0" smtClean="0"/>
              <a:t> </a:t>
            </a:r>
          </a:p>
          <a:p>
            <a:r>
              <a:rPr lang="ar-IQ" dirty="0" smtClean="0"/>
              <a:t>تلف البنجر</a:t>
            </a:r>
          </a:p>
          <a:p>
            <a:r>
              <a:rPr lang="ar-IQ" dirty="0" smtClean="0"/>
              <a:t>طريقة ستيفن </a:t>
            </a:r>
            <a:r>
              <a:rPr lang="ar-IQ" dirty="0" err="1" smtClean="0"/>
              <a:t>لانتاج</a:t>
            </a:r>
            <a:r>
              <a:rPr lang="ar-IQ" dirty="0" smtClean="0"/>
              <a:t> السكر من </a:t>
            </a:r>
            <a:r>
              <a:rPr lang="ar-IQ" dirty="0" err="1" smtClean="0"/>
              <a:t>المولاس</a:t>
            </a:r>
            <a:r>
              <a:rPr lang="ar-IQ" dirty="0" smtClean="0"/>
              <a:t>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انتاج</a:t>
            </a:r>
            <a:r>
              <a:rPr lang="ar-IQ" dirty="0" smtClean="0"/>
              <a:t> الكحول من </a:t>
            </a:r>
            <a:r>
              <a:rPr lang="ar-IQ" dirty="0" err="1" smtClean="0"/>
              <a:t>المولاس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ميكانيكية التخمر</a:t>
            </a:r>
          </a:p>
          <a:p>
            <a:r>
              <a:rPr lang="ar-IQ" dirty="0" smtClean="0"/>
              <a:t>مخطط يوضح </a:t>
            </a:r>
            <a:r>
              <a:rPr lang="ar-IQ" dirty="0" err="1" smtClean="0"/>
              <a:t>الانتاج</a:t>
            </a:r>
            <a:endParaRPr lang="ar-IQ" dirty="0" smtClean="0"/>
          </a:p>
          <a:p>
            <a:r>
              <a:rPr lang="ar-IQ" dirty="0" err="1" smtClean="0"/>
              <a:t>انواع</a:t>
            </a:r>
            <a:r>
              <a:rPr lang="ar-IQ" dirty="0" smtClean="0"/>
              <a:t> السكر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وظائف محاليل السكر في </a:t>
            </a:r>
            <a:r>
              <a:rPr lang="ar-IQ" dirty="0" err="1" smtClean="0"/>
              <a:t>الاغذية</a:t>
            </a:r>
            <a:r>
              <a:rPr lang="ar-IQ" dirty="0" smtClean="0"/>
              <a:t> والمشروبات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استخدامات السكر في الصناعات الغذائية</a:t>
            </a:r>
          </a:p>
          <a:p>
            <a:r>
              <a:rPr lang="ar-IQ" dirty="0" smtClean="0"/>
              <a:t>تصنيع الكاكاو </a:t>
            </a:r>
            <a:r>
              <a:rPr lang="ar-IQ" dirty="0" err="1" smtClean="0"/>
              <a:t>والشكولاتة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الدهون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صناعة الدهون والزيوت </a:t>
            </a:r>
          </a:p>
          <a:p>
            <a:r>
              <a:rPr lang="ar-IQ" dirty="0" smtClean="0"/>
              <a:t>مصادر الدهون </a:t>
            </a:r>
          </a:p>
          <a:p>
            <a:r>
              <a:rPr lang="ar-IQ" dirty="0" err="1" smtClean="0"/>
              <a:t>التلركيب</a:t>
            </a:r>
            <a:r>
              <a:rPr lang="ar-IQ" dirty="0" smtClean="0"/>
              <a:t> الكيميائي للدهون</a:t>
            </a:r>
          </a:p>
          <a:p>
            <a:pPr>
              <a:buNone/>
            </a:pPr>
            <a:r>
              <a:rPr lang="ar-IQ" dirty="0" smtClean="0"/>
              <a:t> </a:t>
            </a:r>
            <a:r>
              <a:rPr lang="ar-IQ" dirty="0" smtClean="0"/>
              <a:t>الخواص الوظيفية للدهون </a:t>
            </a:r>
          </a:p>
          <a:p>
            <a:pPr>
              <a:buNone/>
            </a:pPr>
            <a:r>
              <a:rPr lang="ar-IQ" smtClean="0"/>
              <a:t>التزنخ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PresentationFormat>عرض على الشاشة (3:4)‏</PresentationFormat>
  <Paragraphs>25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صناعة السكر</vt:lpstr>
      <vt:lpstr>سكر البنجر</vt:lpstr>
      <vt:lpstr>المواد الثانوية في معامل السكر </vt:lpstr>
      <vt:lpstr>انتاج الكحول من المولاس </vt:lpstr>
      <vt:lpstr>وظائف محاليل السكر في الاغذية والمشروبات</vt:lpstr>
      <vt:lpstr>الدهون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صناعة السكر</dc:title>
  <dc:creator>acer</dc:creator>
  <cp:lastModifiedBy>acer</cp:lastModifiedBy>
  <cp:revision>2</cp:revision>
  <dcterms:created xsi:type="dcterms:W3CDTF">2019-03-21T18:22:58Z</dcterms:created>
  <dcterms:modified xsi:type="dcterms:W3CDTF">2019-03-21T18:34:25Z</dcterms:modified>
</cp:coreProperties>
</file>